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7" r:id="rId2"/>
    <p:sldId id="311" r:id="rId3"/>
    <p:sldId id="307" r:id="rId4"/>
    <p:sldId id="317" r:id="rId5"/>
    <p:sldId id="318" r:id="rId6"/>
    <p:sldId id="316" r:id="rId7"/>
    <p:sldId id="309" r:id="rId8"/>
    <p:sldId id="304" r:id="rId9"/>
    <p:sldId id="308" r:id="rId10"/>
    <p:sldId id="310" r:id="rId11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612E2-BD07-4153-B8AF-67094FDEED4A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07C61-266C-4984-8F19-312DC6C9F7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126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575-1D8E-4D95-8CA6-FFA09FA474A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C4E-BFC7-46B7-83FD-D417FA4D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34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575-1D8E-4D95-8CA6-FFA09FA474A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C4E-BFC7-46B7-83FD-D417FA4D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6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575-1D8E-4D95-8CA6-FFA09FA474A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C4E-BFC7-46B7-83FD-D417FA4D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92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575-1D8E-4D95-8CA6-FFA09FA474A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C4E-BFC7-46B7-83FD-D417FA4D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22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575-1D8E-4D95-8CA6-FFA09FA474A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C4E-BFC7-46B7-83FD-D417FA4D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24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575-1D8E-4D95-8CA6-FFA09FA474A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C4E-BFC7-46B7-83FD-D417FA4D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50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575-1D8E-4D95-8CA6-FFA09FA474A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C4E-BFC7-46B7-83FD-D417FA4D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0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575-1D8E-4D95-8CA6-FFA09FA474A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C4E-BFC7-46B7-83FD-D417FA4D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78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575-1D8E-4D95-8CA6-FFA09FA474A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C4E-BFC7-46B7-83FD-D417FA4D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58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575-1D8E-4D95-8CA6-FFA09FA474A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C4E-BFC7-46B7-83FD-D417FA4D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65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E575-1D8E-4D95-8CA6-FFA09FA474A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BC4E-BFC7-46B7-83FD-D417FA4D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69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E575-1D8E-4D95-8CA6-FFA09FA474A8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BC4E-BFC7-46B7-83FD-D417FA4D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46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132856"/>
            <a:ext cx="8928992" cy="28083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Микрокредитная компания,</a:t>
            </a:r>
          </a:p>
          <a:p>
            <a:pPr marL="0" indent="0"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некоммерческая организация</a:t>
            </a:r>
          </a:p>
          <a:p>
            <a:pPr marL="0" indent="0" algn="ctr">
              <a:buNone/>
            </a:pPr>
            <a:endParaRPr lang="ru-RU" sz="3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«Фонд поддержки малого и среднего предпринимательства </a:t>
            </a:r>
          </a:p>
          <a:p>
            <a:pPr marL="0" indent="0" algn="ctr">
              <a:buNone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Республики Алтай»</a:t>
            </a:r>
            <a:endParaRPr lang="ru-RU" sz="3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5877272"/>
            <a:ext cx="58429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2" y="-1"/>
            <a:ext cx="2029928" cy="191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9768"/>
            <a:ext cx="9144000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22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5877272"/>
            <a:ext cx="58429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19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7584" y="2132856"/>
            <a:ext cx="7992888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Панин Евгений Сергеевич,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начальник отдела по работе с субъектами малого и среднего предпринимательства МКК, НКО «Фонд поддержки МСП РА»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моб. тел: 8-913-699-9307</a:t>
            </a:r>
            <a:endParaRPr lang="ru-RU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8" y="4725144"/>
            <a:ext cx="9144000" cy="21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4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28083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000" b="1" dirty="0" err="1">
                <a:latin typeface="Times New Roman" pitchFamily="18" charset="0"/>
                <a:cs typeface="Times New Roman" pitchFamily="18" charset="0"/>
              </a:rPr>
              <a:t>Микрозаймы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 на развитие бизнеса</a:t>
            </a:r>
          </a:p>
          <a:p>
            <a:pPr marL="0" indent="0" algn="ctr">
              <a:buNone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Региональная гарантийная организация -Гарантийный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фонд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Республики Алтай </a:t>
            </a:r>
          </a:p>
          <a:p>
            <a:pPr marL="0" indent="0" algn="ctr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(Предоставление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поручительств за субъектов МСП по банковским кредитам и договорам лизинга)</a:t>
            </a:r>
          </a:p>
          <a:p>
            <a:pPr marL="0" indent="0" algn="ctr">
              <a:buNone/>
            </a:pP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912768" cy="850106"/>
          </a:xfrm>
        </p:spPr>
        <p:txBody>
          <a:bodyPr>
            <a:noAutofit/>
          </a:bodyPr>
          <a:lstStyle/>
          <a:p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Виды финансовой поддержки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5877272"/>
            <a:ext cx="58429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" y="0"/>
            <a:ext cx="2044226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2417"/>
            <a:ext cx="9144000" cy="478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62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Кредитные продукты </a:t>
            </a: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6840760" cy="850106"/>
          </a:xfrm>
        </p:spPr>
        <p:txBody>
          <a:bodyPr>
            <a:noAutofit/>
          </a:bodyPr>
          <a:lstStyle/>
          <a:p>
            <a:r>
              <a:rPr lang="ru-RU" sz="3400" b="1" dirty="0" err="1">
                <a:latin typeface="Times New Roman" pitchFamily="18" charset="0"/>
                <a:cs typeface="Times New Roman" pitchFamily="18" charset="0"/>
              </a:rPr>
              <a:t>Микрозаймы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5877272"/>
            <a:ext cx="58429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6872"/>
            <a:ext cx="8928992" cy="4571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7" y="1772816"/>
            <a:ext cx="9144000" cy="5085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91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6696744" cy="936104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Региональный фонд развития промышленности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Кредитные продукты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5877272"/>
            <a:ext cx="58429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2"/>
            <a:ext cx="2051720" cy="1936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480"/>
            <a:ext cx="9144000" cy="4680520"/>
          </a:xfrm>
          <a:prstGeom prst="rect">
            <a:avLst/>
          </a:prstGeom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9070562" cy="4882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18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640960" cy="2952328"/>
          </a:xfrm>
        </p:spPr>
        <p:txBody>
          <a:bodyPr>
            <a:normAutofit fontScale="92500" lnSpcReduction="20000"/>
          </a:bodyPr>
          <a:lstStyle/>
          <a:p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Займ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предоставляются  физическим лицам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u="sng" dirty="0">
                <a:latin typeface="Times New Roman" pitchFamily="18" charset="0"/>
                <a:cs typeface="Times New Roman" pitchFamily="18" charset="0"/>
              </a:rPr>
              <a:t>применяющим специальный налоговый режим «Налог на профессиональный доход</a:t>
            </a:r>
            <a:r>
              <a:rPr lang="ru-RU" sz="1800" i="1" u="sng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Сумма займа до 500 000 рублей</a:t>
            </a:r>
          </a:p>
          <a:p>
            <a:pPr marL="0" indent="0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Срок до 18 месяцев</a:t>
            </a:r>
          </a:p>
          <a:p>
            <a:pPr marL="0" indent="0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Процентная ставка: в размере ключевой ставки Банка России установленной на дату заключения договора займа</a:t>
            </a:r>
          </a:p>
          <a:p>
            <a:pPr marL="0" indent="0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Обеспечение: В соответствии с Правилами предоставления микрозаймов МКК, НКО «Фонд поддержки МСП РА» </a:t>
            </a:r>
          </a:p>
          <a:p>
            <a:pPr marL="0" indent="0">
              <a:buNone/>
            </a:pP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696744" cy="792088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Кредитование «</a:t>
            </a:r>
            <a:r>
              <a:rPr lang="ru-RU" sz="2500" b="1" dirty="0" err="1" smtClean="0">
                <a:latin typeface="Times New Roman" pitchFamily="18" charset="0"/>
                <a:cs typeface="Times New Roman" pitchFamily="18" charset="0"/>
              </a:rPr>
              <a:t>самозанятых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» граждан </a:t>
            </a:r>
            <a:br>
              <a:rPr lang="ru-RU" sz="2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Кредитный продукт «Специальный»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5877272"/>
            <a:ext cx="58429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2"/>
            <a:ext cx="2051720" cy="1936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480"/>
            <a:ext cx="914400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90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696744" cy="792088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Гарантийный фонд 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(предоставление поручительств за субъектов МСП перед Банками)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5877272"/>
            <a:ext cx="58429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035704" cy="1916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2041525"/>
            <a:ext cx="8364537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5878419"/>
            <a:ext cx="9144000" cy="478620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2816"/>
            <a:ext cx="9143999" cy="508518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4941168"/>
            <a:ext cx="4545405" cy="157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635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696744" cy="792088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Гарантийный фонд </a:t>
            </a:r>
            <a:br>
              <a:rPr lang="ru-RU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(предоставление поручительств за субъектов МСП перед Лизинговыми компаниями)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5877272"/>
            <a:ext cx="58429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2"/>
            <a:ext cx="2051720" cy="1936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45" y="4156539"/>
            <a:ext cx="4356646" cy="2570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54258"/>
            <a:ext cx="9001000" cy="2102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8840"/>
            <a:ext cx="9144000" cy="478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61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52598"/>
            <a:ext cx="8568952" cy="3492626"/>
          </a:xfrm>
        </p:spPr>
        <p:txBody>
          <a:bodyPr>
            <a:normAutofit fontScale="47500" lnSpcReduction="2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Выгодная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процентная ставка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Займы без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комиссий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Отсутствие страхования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транспортных средств, техники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Финансирование 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бизнеса с «нуля»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Оперативное принятие решения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Лояльные требования к залоговому обеспечению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Индивидуальный график погашения займа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Отсутствие запрета на досрочное погашение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Минимальный комплект документов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Финансирование субъектов МСП всех районов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Возможность оформления документов на 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микрозайм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без поездки в Горно-Алтайск (через отделения МФЦ Республики Алтай)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37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eriod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54742" y="332656"/>
            <a:ext cx="6581753" cy="108012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Почему финансовые программы Фонда поддержки предпринимательства это удобно и выгодно?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5877272"/>
            <a:ext cx="58429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770" y="5085184"/>
            <a:ext cx="2565230" cy="177281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6422"/>
            <a:ext cx="2051721" cy="1922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98" y="1958094"/>
            <a:ext cx="9144000" cy="490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8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00808"/>
            <a:ext cx="8640960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5877272"/>
            <a:ext cx="584299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19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827584" y="2132856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Контакты: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МКК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НКО «Фонд поддержки МСП РА»: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г. Горно-Алтайск: ул. Комсомольская, д. 9., тел: 8 (38822) 2-60-99, 4-72-21,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			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моб.тел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hatsApp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8-983-052-0191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Fond-RA@yandex.ru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Представительства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Фонда: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с. Онгудай: ул. Космонавтов, д. 1., тел: 8-983-325-0028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с. Усть-Кокса: ул. Ул. Советская, д. 69., тел: 8-913-693-9567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00808"/>
            <a:ext cx="9144000" cy="514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355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3874</TotalTime>
  <Words>218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Виды финансовой поддержки</vt:lpstr>
      <vt:lpstr>Микрозаймы</vt:lpstr>
      <vt:lpstr> Региональный фонд развития промышленности   Кредитные продукты</vt:lpstr>
      <vt:lpstr>  Кредитование «самозанятых» граждан   Кредитный продукт «Специальный»  </vt:lpstr>
      <vt:lpstr> Гарантийный фонд  (предоставление поручительств за субъектов МСП перед Банками)</vt:lpstr>
      <vt:lpstr> Гарантийный фонд  (предоставление поручительств за субъектов МСП перед Лизинговыми компаниями)</vt:lpstr>
      <vt:lpstr>Почему финансовые программы Фонда поддержки предпринимательства это удобно и выгодно?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203</cp:revision>
  <cp:lastPrinted>2020-08-13T13:33:21Z</cp:lastPrinted>
  <dcterms:created xsi:type="dcterms:W3CDTF">2020-02-10T12:54:15Z</dcterms:created>
  <dcterms:modified xsi:type="dcterms:W3CDTF">2021-02-08T07:36:31Z</dcterms:modified>
</cp:coreProperties>
</file>